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57" r:id="rId4"/>
    <p:sldId id="258" r:id="rId5"/>
    <p:sldId id="259" r:id="rId6"/>
    <p:sldId id="265" r:id="rId7"/>
    <p:sldId id="260" r:id="rId8"/>
    <p:sldId id="262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4" d="100"/>
          <a:sy n="74" d="100"/>
        </p:scale>
        <p:origin x="-558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C6DBD-126C-4788-B3F6-D8197AC9D369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3C78B-625C-4730-93B7-7B4D647DC4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43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Hello Everyone. </a:t>
            </a:r>
            <a:r>
              <a:rPr lang="en-US" dirty="0" smtClean="0"/>
              <a:t> Today I </a:t>
            </a:r>
            <a:r>
              <a:rPr lang="en-US" dirty="0" smtClean="0"/>
              <a:t>will</a:t>
            </a:r>
            <a:r>
              <a:rPr lang="en-US" baseline="0" dirty="0" smtClean="0"/>
              <a:t> present </a:t>
            </a:r>
            <a:r>
              <a:rPr lang="en-US" baseline="0" dirty="0" smtClean="0"/>
              <a:t> a very sensitive </a:t>
            </a:r>
            <a:r>
              <a:rPr lang="en-US" baseline="0" dirty="0" smtClean="0"/>
              <a:t>topic </a:t>
            </a:r>
            <a:r>
              <a:rPr lang="en-US" baseline="0" dirty="0" smtClean="0"/>
              <a:t>on </a:t>
            </a:r>
            <a:r>
              <a:rPr lang="en-US" baseline="0" dirty="0" smtClean="0"/>
              <a:t>the climate change in this world. I want to </a:t>
            </a:r>
            <a:r>
              <a:rPr lang="en-US" baseline="0" dirty="0" smtClean="0"/>
              <a:t>emphasize on  </a:t>
            </a:r>
            <a:r>
              <a:rPr lang="en-US" baseline="0" dirty="0" smtClean="0"/>
              <a:t>the difference between the word that everyone expects the future to be and the world that we are actually working towards.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3C78B-625C-4730-93B7-7B4D647DC4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40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earth that we desire is a green and sustainable future earth.</a:t>
            </a: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Right?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 is that what we are building in reality?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earth that we are making through our human activities is an earth that cannot sustain life in the near future.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Carbon emission into the atmosphere causes the green house effect which increases the temperature of the earth leading to global warming.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are essentially heading towards the extinction</a:t>
            </a:r>
            <a:r>
              <a:rPr lang="en-US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our earth.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3C78B-625C-4730-93B7-7B4D647DC4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39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would</a:t>
            </a:r>
            <a:r>
              <a:rPr lang="en-US" baseline="0" dirty="0" smtClean="0"/>
              <a:t> like</a:t>
            </a:r>
            <a:r>
              <a:rPr lang="en-US" dirty="0" smtClean="0"/>
              <a:t> to present to you what I would term the future that everyone would indeed desire for the earth</a:t>
            </a:r>
            <a:r>
              <a:rPr lang="en-US" baseline="0" dirty="0" smtClean="0"/>
              <a:t>. (https://www.youtube.com/watch?v=ABrjdyavqkI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3C78B-625C-4730-93B7-7B4D647DC4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25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Okay would you</a:t>
            </a:r>
            <a:r>
              <a:rPr lang="en-US" baseline="0" dirty="0" smtClean="0"/>
              <a:t> all agree with me that you would want to live or rather your grand children to live in this earth in the near future.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3C78B-625C-4730-93B7-7B4D647DC4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07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you see we were killing </a:t>
            </a:r>
            <a:r>
              <a:rPr lang="en-US" baseline="0" dirty="0" smtClean="0"/>
              <a:t> future. The content of heat has been drastically increasing on earth since 1960.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3C78B-625C-4730-93B7-7B4D647DC4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71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content of the pollution on the earth atmosphere is on extreme.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3C78B-625C-4730-93B7-7B4D647DC4E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397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Sooner</a:t>
            </a:r>
            <a:r>
              <a:rPr lang="en-US" baseline="0" dirty="0" smtClean="0"/>
              <a:t> than late, at the rate of pollution that we currently have on earth, we will have cities of garbage for sky capers.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3C78B-625C-4730-93B7-7B4D647DC4E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27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Even as we speak, the challenge</a:t>
            </a:r>
            <a:r>
              <a:rPr lang="en-US" baseline="0" dirty="0" smtClean="0"/>
              <a:t> of draught affect more than half the population on earth.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3C78B-625C-4730-93B7-7B4D647DC4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6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</a:t>
            </a:r>
            <a:r>
              <a:rPr lang="en-US" baseline="0" dirty="0" smtClean="0"/>
              <a:t> we do not change and adapt to greener living o</a:t>
            </a:r>
            <a:r>
              <a:rPr lang="en-US" dirty="0" smtClean="0"/>
              <a:t>ur beautiful blue earth wil</a:t>
            </a:r>
            <a:r>
              <a:rPr lang="en-US" baseline="0" dirty="0" smtClean="0"/>
              <a:t>l no</a:t>
            </a:r>
            <a:r>
              <a:rPr lang="en-US" dirty="0" smtClean="0"/>
              <a:t>t</a:t>
            </a:r>
            <a:r>
              <a:rPr lang="en-US" baseline="0" dirty="0" smtClean="0"/>
              <a:t> be the same any more.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13C78B-625C-4730-93B7-7B4D647DC4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968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C65B-65CB-4C1F-BFA2-01B82C21C61A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2414-9A70-4510-ACAB-C544C5683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53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C65B-65CB-4C1F-BFA2-01B82C21C61A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2414-9A70-4510-ACAB-C544C5683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025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C65B-65CB-4C1F-BFA2-01B82C21C61A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2414-9A70-4510-ACAB-C544C5683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1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C65B-65CB-4C1F-BFA2-01B82C21C61A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2414-9A70-4510-ACAB-C544C5683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86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C65B-65CB-4C1F-BFA2-01B82C21C61A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2414-9A70-4510-ACAB-C544C5683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98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C65B-65CB-4C1F-BFA2-01B82C21C61A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2414-9A70-4510-ACAB-C544C5683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223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C65B-65CB-4C1F-BFA2-01B82C21C61A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2414-9A70-4510-ACAB-C544C5683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C65B-65CB-4C1F-BFA2-01B82C21C61A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2414-9A70-4510-ACAB-C544C5683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8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C65B-65CB-4C1F-BFA2-01B82C21C61A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2414-9A70-4510-ACAB-C544C5683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7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C65B-65CB-4C1F-BFA2-01B82C21C61A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2414-9A70-4510-ACAB-C544C5683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38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EC65B-65CB-4C1F-BFA2-01B82C21C61A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B2414-9A70-4510-ACAB-C544C5683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96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EC65B-65CB-4C1F-BFA2-01B82C21C61A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B2414-9A70-4510-ACAB-C544C56830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7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68"/>
            <a:ext cx="12192000" cy="68137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72457" y="295048"/>
            <a:ext cx="9144000" cy="1228951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CLIMATE CHANGE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711200" y="1494969"/>
            <a:ext cx="9144000" cy="1655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WE MAKING THE WORLD WE WANT ?!!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320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MASTER SLIDE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earth that we desire is a green and sustainable future earth.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earth that we are making through our human activities is an earth that cannot sustain life in the near future. </a:t>
            </a: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Carbon emission into the atmosphere causes the green house effect which increases the temperature of the earth leading to global warming.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5611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632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03496" y="-30361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EARTH WE WANT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https://www.youtube.com/watch?v=ABrjdyavqkI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3928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0"/>
            <a:ext cx="12191999" cy="584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70" y="0"/>
            <a:ext cx="11016343" cy="1347561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WOULD YOU NOT WANT SUCH A FUTURE?!!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54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0"/>
            <a:ext cx="10515600" cy="868929"/>
          </a:xfrm>
        </p:spPr>
        <p:txBody>
          <a:bodyPr/>
          <a:lstStyle/>
          <a:p>
            <a:r>
              <a:rPr lang="en-US" dirty="0" smtClean="0"/>
              <a:t>WHAT WE ARE MAKING OF OUR FUTURE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" y="725714"/>
            <a:ext cx="11800115" cy="5950857"/>
          </a:xfrm>
        </p:spPr>
      </p:pic>
    </p:spTree>
    <p:extLst>
      <p:ext uri="{BB962C8B-B14F-4D97-AF65-F5344CB8AC3E}">
        <p14:creationId xmlns:p14="http://schemas.microsoft.com/office/powerpoint/2010/main" val="296230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830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990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8886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6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380</Words>
  <Application>Microsoft Office PowerPoint</Application>
  <PresentationFormat>Custom</PresentationFormat>
  <Paragraphs>31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CLIMATE CHANGE </vt:lpstr>
      <vt:lpstr>MASTER SLIDE </vt:lpstr>
      <vt:lpstr>THE EARTH WE WANT https://www.youtube.com/watch?v=ABrjdyavqkI</vt:lpstr>
      <vt:lpstr>WOULD YOU NOT WANT SUCH A FUTURE?!!</vt:lpstr>
      <vt:lpstr>WHAT WE ARE MAKING OF OUR FUTURE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vini</cp:lastModifiedBy>
  <cp:revision>15</cp:revision>
  <dcterms:created xsi:type="dcterms:W3CDTF">2018-07-09T09:46:34Z</dcterms:created>
  <dcterms:modified xsi:type="dcterms:W3CDTF">2018-07-09T12:32:16Z</dcterms:modified>
</cp:coreProperties>
</file>